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5160F-11C8-4542-9363-BB27B9692F3D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64B62-3016-4780-A02D-FDF1252E5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7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03976B-91DF-4FCA-BAFD-45F2D1546E56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0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2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9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1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7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6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7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0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1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B9848-CC4C-496D-B6B9-7658680D5445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850DB-149C-4F0F-8A69-DEEB4C3E5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328" y="1885952"/>
            <a:ext cx="2945553" cy="176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b="1" dirty="0">
                <a:latin typeface="Calibri" pitchFamily="34" charset="0"/>
                <a:cs typeface="Arial" charset="0"/>
              </a:rPr>
              <a:t>:- Hard Material Gear to be Use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.</a:t>
            </a:r>
            <a:endParaRPr lang="en-US" sz="980" b="1" dirty="0">
              <a:latin typeface="Calibri" pitchFamily="34" charset="0"/>
              <a:cs typeface="Arial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980" b="1" dirty="0">
                <a:latin typeface="Calibri" pitchFamily="34" charset="0"/>
                <a:cs typeface="Arial" charset="0"/>
              </a:rPr>
              <a:t>D/C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b="1" dirty="0">
                <a:latin typeface="Calibri" pitchFamily="34" charset="0"/>
                <a:cs typeface="Arial" charset="0"/>
              </a:rPr>
              <a:t>DRUM CHANGE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</a:t>
            </a:r>
            <a:r>
              <a:rPr lang="en-US" sz="980" b="1" dirty="0">
                <a:latin typeface="Calibri" pitchFamily="34" charset="0"/>
                <a:cs typeface="Arial" charset="0"/>
              </a:rPr>
              <a:t>Debarring Machine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b="1" dirty="0">
                <a:latin typeface="Calibri" pitchFamily="34" charset="0"/>
                <a:cs typeface="Arial" charset="0"/>
              </a:rPr>
              <a:t>DEBBARRING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36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:To </a:t>
            </a:r>
            <a:r>
              <a:rPr lang="en-US" altLang="en-US" sz="1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reduce gear cost </a:t>
            </a:r>
            <a:endParaRPr lang="en-US" altLang="en-US" sz="120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85858" y="1143000"/>
            <a:ext cx="2824057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 </a:t>
            </a: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A425 Debarring machine rotation gear wear out  in 63000 nos.</a:t>
            </a:r>
            <a:endParaRPr lang="en-US" altLang="en-US" sz="112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  </a:t>
            </a:r>
          </a:p>
          <a:p>
            <a:pPr>
              <a:defRPr/>
            </a:pPr>
            <a:r>
              <a:rPr lang="en-US" sz="980" b="1" dirty="0">
                <a:latin typeface="Calibri" pitchFamily="34" charset="0"/>
                <a:cs typeface="Calibri" pitchFamily="34" charset="0"/>
              </a:rPr>
              <a:t>A425 Sintered Gear Used for Wheel Rotation to Avoid wear &amp;Tear.</a:t>
            </a:r>
            <a:endParaRPr 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Less Life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Life Improved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885950"/>
            <a:ext cx="2346960" cy="62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1. Someshwar Salunkhe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.</a:t>
            </a:r>
            <a:br>
              <a:rPr lang="en-US" altLang="en-US" sz="980" b="1" dirty="0">
                <a:latin typeface="Calibri" pitchFamily="34" charset="0"/>
                <a:cs typeface="Arial" charset="0"/>
              </a:rPr>
            </a:br>
            <a:r>
              <a:rPr lang="en-US" altLang="en-US" sz="980" b="1" dirty="0">
                <a:latin typeface="Calibri" pitchFamily="34" charset="0"/>
                <a:cs typeface="Arial" charset="0"/>
              </a:rPr>
              <a:t>2. Amol Patil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 altLang="en-US" sz="980" b="1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solidFill>
                <a:schemeClr val="tx2">
                  <a:lumMod val="75000"/>
                  <a:lumOff val="25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Rotation Gear Cost Saved.</a:t>
            </a: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791200"/>
            <a:ext cx="2853690" cy="249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Someshwar Salunkhe</a:t>
            </a: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1042" y="5562600"/>
            <a:ext cx="28433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04.05.2016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1040" y="3733800"/>
            <a:ext cx="2864062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</a:t>
            </a:r>
            <a:r>
              <a:rPr 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:- </a:t>
            </a: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A425 Rotation  gear  less Life (63000nos).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Rotation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Gear wear out . </a:t>
            </a:r>
          </a:p>
          <a:p>
            <a:pPr>
              <a:defRPr/>
            </a:pPr>
            <a:endParaRPr 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:- Gear Material Soft Used i.e.( Fiber). </a:t>
            </a: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733802"/>
            <a:ext cx="3055197" cy="2741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Rotation gear life improve.</a:t>
            </a: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9275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9276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9277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9278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9279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9280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 :- </a:t>
            </a:r>
            <a:r>
              <a:rPr 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Use Only Metallic Gear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 :- </a:t>
            </a:r>
            <a:r>
              <a:rPr 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Design to be Approved by ME.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59187" y="5259389"/>
            <a:ext cx="2844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CAUSE:- </a:t>
            </a:r>
            <a:r>
              <a:rPr lang="en-US" altLang="en-US" sz="98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Gear Material Soft Used i.e. ( Fiber). </a:t>
            </a: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9292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97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298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299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3355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9301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9302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303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9304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9305" name="Straight Connector 30"/>
          <p:cNvCxnSpPr>
            <a:cxnSpLocks noChangeShapeType="1"/>
            <a:endCxn id="9303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306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307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7057602" y="3429000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pic>
        <p:nvPicPr>
          <p:cNvPr id="93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80" t="19363" r="23201" b="16895"/>
          <a:stretch>
            <a:fillRect/>
          </a:stretch>
        </p:blipFill>
        <p:spPr bwMode="auto">
          <a:xfrm>
            <a:off x="2040681" y="1885951"/>
            <a:ext cx="2775161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" name="Rectangle 51"/>
          <p:cNvSpPr>
            <a:spLocks noChangeArrowheads="1"/>
          </p:cNvSpPr>
          <p:nvPr/>
        </p:nvSpPr>
        <p:spPr bwMode="auto">
          <a:xfrm>
            <a:off x="9083042" y="1447800"/>
            <a:ext cx="11364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03.05.2016</a:t>
            </a:r>
          </a:p>
        </p:txBody>
      </p:sp>
      <p:sp>
        <p:nvSpPr>
          <p:cNvPr id="105" name="Rectangle 78"/>
          <p:cNvSpPr>
            <a:spLocks noChangeArrowheads="1"/>
          </p:cNvSpPr>
          <p:nvPr/>
        </p:nvSpPr>
        <p:spPr bwMode="auto">
          <a:xfrm>
            <a:off x="8514080" y="6096000"/>
            <a:ext cx="499322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Rectangle 78"/>
          <p:cNvSpPr>
            <a:spLocks noChangeArrowheads="1"/>
          </p:cNvSpPr>
          <p:nvPr/>
        </p:nvSpPr>
        <p:spPr bwMode="auto">
          <a:xfrm>
            <a:off x="9011920" y="6096000"/>
            <a:ext cx="7823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---------</a:t>
            </a:r>
          </a:p>
        </p:txBody>
      </p:sp>
      <p:sp>
        <p:nvSpPr>
          <p:cNvPr id="111" name="Rectangle 78"/>
          <p:cNvSpPr>
            <a:spLocks noChangeArrowheads="1"/>
          </p:cNvSpPr>
          <p:nvPr/>
        </p:nvSpPr>
        <p:spPr bwMode="auto">
          <a:xfrm>
            <a:off x="9794240" y="6096000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</a:t>
            </a:r>
          </a:p>
        </p:txBody>
      </p:sp>
      <p:sp>
        <p:nvSpPr>
          <p:cNvPr id="9317" name="Right Arrow 1"/>
          <p:cNvSpPr>
            <a:spLocks noChangeArrowheads="1"/>
          </p:cNvSpPr>
          <p:nvPr/>
        </p:nvSpPr>
        <p:spPr bwMode="auto">
          <a:xfrm>
            <a:off x="6125634" y="2895601"/>
            <a:ext cx="151130" cy="733663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9318" name="Right Arrow 2"/>
          <p:cNvSpPr>
            <a:spLocks noChangeArrowheads="1"/>
          </p:cNvSpPr>
          <p:nvPr/>
        </p:nvSpPr>
        <p:spPr bwMode="auto">
          <a:xfrm rot="-3370206">
            <a:off x="5342839" y="2664502"/>
            <a:ext cx="569913" cy="733663"/>
          </a:xfrm>
          <a:prstGeom prst="rightArrow">
            <a:avLst>
              <a:gd name="adj1" fmla="val 50000"/>
              <a:gd name="adj2" fmla="val 49930"/>
            </a:avLst>
          </a:prstGeom>
          <a:solidFill>
            <a:srgbClr val="009900"/>
          </a:solidFill>
          <a:ln w="3175" cmpd="dbl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4" name="Rectangle 51"/>
          <p:cNvSpPr>
            <a:spLocks noChangeArrowheads="1"/>
          </p:cNvSpPr>
          <p:nvPr/>
        </p:nvSpPr>
        <p:spPr bwMode="auto">
          <a:xfrm>
            <a:off x="9075634" y="1733550"/>
            <a:ext cx="1134957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04.05.2016</a:t>
            </a:r>
          </a:p>
        </p:txBody>
      </p:sp>
    </p:spTree>
    <p:extLst>
      <p:ext uri="{BB962C8B-B14F-4D97-AF65-F5344CB8AC3E}">
        <p14:creationId xmlns:p14="http://schemas.microsoft.com/office/powerpoint/2010/main" val="12944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Widescreen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2016-10-25T06:57:36Z</dcterms:created>
  <dcterms:modified xsi:type="dcterms:W3CDTF">2016-10-25T06:58:29Z</dcterms:modified>
</cp:coreProperties>
</file>