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5160F-11C8-4542-9363-BB27B9692F3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64B62-3016-4780-A02D-FDF1252E5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7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3388" y="1244600"/>
            <a:ext cx="5978525" cy="3363913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03976B-91DF-4FCA-BAFD-45F2D1546E56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0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2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9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1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7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6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7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0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1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B9848-CC4C-496D-B6B9-7658680D5445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850DB-149C-4F0F-8A69-DEEB4C3E5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328" y="1885952"/>
            <a:ext cx="2945553" cy="176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37" y="195265"/>
            <a:ext cx="99568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971040" y="6477000"/>
            <a:ext cx="8249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4820287" y="838200"/>
            <a:ext cx="54006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980" b="1" dirty="0">
                <a:latin typeface="Calibri" pitchFamily="34" charset="0"/>
                <a:cs typeface="Arial" charset="0"/>
              </a:rPr>
              <a:t>:- Hard Material Gear to be Use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.</a:t>
            </a:r>
            <a:endParaRPr lang="en-US" sz="980" b="1" dirty="0">
              <a:latin typeface="Calibri" pitchFamily="34" charset="0"/>
              <a:cs typeface="Arial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976969" y="152400"/>
            <a:ext cx="824399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976967" y="152400"/>
            <a:ext cx="135128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28249" y="1524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328249" y="3048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328249" y="4572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976967" y="609600"/>
            <a:ext cx="1066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980" b="1" dirty="0">
                <a:latin typeface="Calibri" pitchFamily="34" charset="0"/>
                <a:cs typeface="Arial" charset="0"/>
              </a:rPr>
              <a:t>D/C</a:t>
            </a:r>
            <a:r>
              <a:rPr lang="en-US" sz="98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43769" y="609600"/>
            <a:ext cx="17765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980" b="1" dirty="0">
                <a:latin typeface="Calibri" pitchFamily="34" charset="0"/>
                <a:cs typeface="Arial" charset="0"/>
              </a:rPr>
              <a:t>DRUM CHANGE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175885" y="152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175885" y="304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175885" y="457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820288" y="609600"/>
            <a:ext cx="2912957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 </a:t>
            </a:r>
            <a:r>
              <a:rPr lang="en-US" sz="980" b="1" dirty="0">
                <a:latin typeface="Calibri" pitchFamily="34" charset="0"/>
                <a:cs typeface="Arial" charset="0"/>
              </a:rPr>
              <a:t>Debarring Machine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733242" y="609600"/>
            <a:ext cx="248771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980" b="1" dirty="0">
                <a:latin typeface="Calibri" pitchFamily="34" charset="0"/>
                <a:cs typeface="Arial" charset="0"/>
              </a:rPr>
              <a:t>DEBBARRING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6312323" y="152400"/>
            <a:ext cx="28448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8586682" y="152400"/>
            <a:ext cx="163427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36" name="WordArt 16"/>
          <p:cNvSpPr>
            <a:spLocks noChangeArrowheads="1" noChangeShapeType="1" noTextEdit="1"/>
          </p:cNvSpPr>
          <p:nvPr/>
        </p:nvSpPr>
        <p:spPr bwMode="auto">
          <a:xfrm>
            <a:off x="8657802" y="228602"/>
            <a:ext cx="1492038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8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659680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688128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7165766" y="1524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744876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773324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8017722" y="152400"/>
            <a:ext cx="28448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830220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631232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659680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688128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7165766" y="3048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744876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773324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801772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830220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631232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659680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6881286" y="457200"/>
            <a:ext cx="567479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7448762" y="457200"/>
            <a:ext cx="28448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773324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801772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830220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976969" y="838200"/>
            <a:ext cx="2843319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:To </a:t>
            </a:r>
            <a:r>
              <a:rPr lang="en-US" altLang="en-US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reduce gear cost </a:t>
            </a:r>
            <a:endParaRPr lang="en-US" altLang="en-US" sz="120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20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985858" y="1143000"/>
            <a:ext cx="2824057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 :- </a:t>
            </a:r>
            <a:r>
              <a:rPr lang="en-US" alt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A425 Debarring machine rotation gear wear out  in 63000 nos.</a:t>
            </a:r>
            <a:endParaRPr lang="en-US" altLang="en-US" sz="112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4815841" y="1143000"/>
            <a:ext cx="3055197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:-  </a:t>
            </a:r>
          </a:p>
          <a:p>
            <a:pPr>
              <a:defRPr/>
            </a:pPr>
            <a:r>
              <a:rPr lang="en-US" sz="980" b="1" dirty="0">
                <a:latin typeface="Calibri" pitchFamily="34" charset="0"/>
                <a:cs typeface="Calibri" pitchFamily="34" charset="0"/>
              </a:rPr>
              <a:t>A425 Sintered Gear Used for Wheel Rotation to Avoid wear &amp;Tear.</a:t>
            </a:r>
            <a:endParaRPr 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7875482" y="11430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7875482" y="12954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7875482" y="14478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9084522" y="11430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Less Life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9084522" y="1295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Life Improved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7874000" y="1885950"/>
            <a:ext cx="234696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1. Someshwar Salunkhe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.</a:t>
            </a:r>
            <a:br>
              <a:rPr lang="en-US" altLang="en-US" sz="980" b="1" dirty="0">
                <a:latin typeface="Calibri" pitchFamily="34" charset="0"/>
                <a:cs typeface="Arial" charset="0"/>
              </a:rPr>
            </a:br>
            <a:r>
              <a:rPr lang="en-US" altLang="en-US" sz="980" b="1" dirty="0">
                <a:latin typeface="Calibri" pitchFamily="34" charset="0"/>
                <a:cs typeface="Arial" charset="0"/>
              </a:rPr>
              <a:t>2. Amol Patil</a:t>
            </a: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7875482" y="2514600"/>
            <a:ext cx="2345478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7875482" y="2514600"/>
            <a:ext cx="2345478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altLang="en-US" sz="980" b="1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b="1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b="1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Rotation Gear Cost Saved.</a:t>
            </a: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971042" y="6030915"/>
            <a:ext cx="2843319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981413" y="5791200"/>
            <a:ext cx="2853690" cy="249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Someshwar Salunkhe</a:t>
            </a: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971042" y="5562600"/>
            <a:ext cx="28433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04.05.2016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971040" y="3733800"/>
            <a:ext cx="2864062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</a:t>
            </a:r>
            <a:r>
              <a:rPr 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:- </a:t>
            </a: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A425 Rotation  gear  less Life (63000nos).</a:t>
            </a:r>
          </a:p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Rotation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Gear wear out . </a:t>
            </a:r>
          </a:p>
          <a:p>
            <a:pPr>
              <a:defRPr/>
            </a:pPr>
            <a:endParaRPr lang="en-US" sz="98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alt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:- Gear Material Soft Used i.e.( Fiber). </a:t>
            </a:r>
          </a:p>
          <a:p>
            <a:pPr>
              <a:defRPr/>
            </a:pPr>
            <a:endParaRPr lang="en-US" altLang="en-US" sz="98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b="1" dirty="0"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4820288" y="3733802"/>
            <a:ext cx="3055197" cy="274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13352" indent="-213352">
              <a:buFontTx/>
              <a:buAutoNum type="arabicParenR"/>
              <a:defRPr/>
            </a:pPr>
            <a:r>
              <a:rPr lang="en-US" alt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Rotation gear life improve.</a:t>
            </a: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13352" indent="-213352">
              <a:buFontTx/>
              <a:buAutoNum type="arabicParenR"/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13352" indent="-213352">
              <a:buFontTx/>
              <a:buAutoNum type="arabicParenR"/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9275" name="Rectangle 66"/>
          <p:cNvSpPr>
            <a:spLocks noChangeArrowheads="1"/>
          </p:cNvSpPr>
          <p:nvPr/>
        </p:nvSpPr>
        <p:spPr bwMode="auto">
          <a:xfrm>
            <a:off x="7875482" y="5637213"/>
            <a:ext cx="234547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33" b="1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9276" name="Rectangle 72"/>
          <p:cNvSpPr>
            <a:spLocks noChangeArrowheads="1"/>
          </p:cNvSpPr>
          <p:nvPr/>
        </p:nvSpPr>
        <p:spPr bwMode="auto">
          <a:xfrm>
            <a:off x="7875482" y="5865813"/>
            <a:ext cx="21336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9277" name="Rectangle 73"/>
          <p:cNvSpPr>
            <a:spLocks noChangeArrowheads="1"/>
          </p:cNvSpPr>
          <p:nvPr/>
        </p:nvSpPr>
        <p:spPr bwMode="auto">
          <a:xfrm>
            <a:off x="8088842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9278" name="Rectangle 74"/>
          <p:cNvSpPr>
            <a:spLocks noChangeArrowheads="1"/>
          </p:cNvSpPr>
          <p:nvPr/>
        </p:nvSpPr>
        <p:spPr bwMode="auto">
          <a:xfrm>
            <a:off x="8515562" y="5865813"/>
            <a:ext cx="49784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9279" name="Rectangle 75"/>
          <p:cNvSpPr>
            <a:spLocks noChangeArrowheads="1"/>
          </p:cNvSpPr>
          <p:nvPr/>
        </p:nvSpPr>
        <p:spPr bwMode="auto">
          <a:xfrm>
            <a:off x="9013402" y="5865813"/>
            <a:ext cx="78083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9280" name="Rectangle 76"/>
          <p:cNvSpPr>
            <a:spLocks noChangeArrowheads="1"/>
          </p:cNvSpPr>
          <p:nvPr/>
        </p:nvSpPr>
        <p:spPr bwMode="auto">
          <a:xfrm>
            <a:off x="9794240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9723120" y="6094413"/>
            <a:ext cx="56896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7875482" y="3276600"/>
            <a:ext cx="234547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971040" y="152400"/>
            <a:ext cx="824992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7733242" y="1979615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7733242" y="1905001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7733242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8087360" y="6094413"/>
            <a:ext cx="4267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7875482" y="6094413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7875482" y="3581402"/>
            <a:ext cx="2345478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WHAT TO DO :- </a:t>
            </a:r>
            <a:r>
              <a:rPr 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Use Only Metallic Gear</a:t>
            </a: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HOW TO DO :- </a:t>
            </a:r>
            <a:r>
              <a:rPr 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Design to be Approved by ME.</a:t>
            </a:r>
          </a:p>
          <a:p>
            <a:pPr>
              <a:defRPr/>
            </a:pPr>
            <a:endParaRPr lang="en-US" sz="98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2932642" y="234952"/>
            <a:ext cx="380232" cy="2431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959187" y="5259389"/>
            <a:ext cx="2844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CAUSE:- </a:t>
            </a:r>
            <a:r>
              <a:rPr lang="en-US" altLang="en-US" sz="98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Arial" charset="0"/>
              </a:rPr>
              <a:t>Gear Material Soft Used i.e. ( Fiber). </a:t>
            </a:r>
          </a:p>
          <a:p>
            <a:pPr>
              <a:defRPr/>
            </a:pPr>
            <a:endParaRPr lang="en-US" altLang="en-US" sz="98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9292" name="Oval 3"/>
          <p:cNvSpPr>
            <a:spLocks noChangeArrowheads="1"/>
          </p:cNvSpPr>
          <p:nvPr/>
        </p:nvSpPr>
        <p:spPr bwMode="auto">
          <a:xfrm>
            <a:off x="2652607" y="1905001"/>
            <a:ext cx="463762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7875482" y="6096000"/>
            <a:ext cx="21187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7875482" y="6096000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97" name="Oval 2"/>
          <p:cNvSpPr>
            <a:spLocks noChangeArrowheads="1"/>
          </p:cNvSpPr>
          <p:nvPr/>
        </p:nvSpPr>
        <p:spPr bwMode="auto">
          <a:xfrm>
            <a:off x="2397762" y="2112965"/>
            <a:ext cx="25484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298" name="Oval 3"/>
          <p:cNvSpPr>
            <a:spLocks noChangeArrowheads="1"/>
          </p:cNvSpPr>
          <p:nvPr/>
        </p:nvSpPr>
        <p:spPr bwMode="auto">
          <a:xfrm>
            <a:off x="5882642" y="2276476"/>
            <a:ext cx="48598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299" name="Oval 5"/>
          <p:cNvSpPr>
            <a:spLocks noChangeArrowheads="1"/>
          </p:cNvSpPr>
          <p:nvPr/>
        </p:nvSpPr>
        <p:spPr bwMode="auto">
          <a:xfrm>
            <a:off x="5313683" y="2276476"/>
            <a:ext cx="9630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7875482" y="173355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cxnSp>
        <p:nvCxnSpPr>
          <p:cNvPr id="9301" name="Straight Connector 7"/>
          <p:cNvCxnSpPr>
            <a:cxnSpLocks noChangeShapeType="1"/>
          </p:cNvCxnSpPr>
          <p:nvPr/>
        </p:nvCxnSpPr>
        <p:spPr bwMode="auto">
          <a:xfrm>
            <a:off x="2757805" y="1979615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9302" name="Straight Connector 12"/>
          <p:cNvCxnSpPr>
            <a:cxnSpLocks noChangeShapeType="1"/>
          </p:cNvCxnSpPr>
          <p:nvPr/>
        </p:nvCxnSpPr>
        <p:spPr bwMode="auto">
          <a:xfrm>
            <a:off x="5029200" y="2590802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303" name="Rounded Rectangle 15"/>
          <p:cNvSpPr>
            <a:spLocks noChangeArrowheads="1"/>
          </p:cNvSpPr>
          <p:nvPr/>
        </p:nvSpPr>
        <p:spPr bwMode="auto">
          <a:xfrm>
            <a:off x="5100320" y="2738439"/>
            <a:ext cx="213360" cy="38719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9304" name="Straight Arrow Connector 17"/>
          <p:cNvCxnSpPr>
            <a:cxnSpLocks noChangeShapeType="1"/>
          </p:cNvCxnSpPr>
          <p:nvPr/>
        </p:nvCxnSpPr>
        <p:spPr bwMode="auto">
          <a:xfrm>
            <a:off x="5086985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9305" name="Straight Connector 30"/>
          <p:cNvCxnSpPr>
            <a:cxnSpLocks noChangeShapeType="1"/>
            <a:endCxn id="9303" idx="2"/>
          </p:cNvCxnSpPr>
          <p:nvPr/>
        </p:nvCxnSpPr>
        <p:spPr bwMode="auto">
          <a:xfrm>
            <a:off x="5100320" y="2590801"/>
            <a:ext cx="106680" cy="534829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306" name="Oval 5"/>
          <p:cNvSpPr>
            <a:spLocks noChangeArrowheads="1"/>
          </p:cNvSpPr>
          <p:nvPr/>
        </p:nvSpPr>
        <p:spPr bwMode="auto">
          <a:xfrm>
            <a:off x="2184403" y="2057401"/>
            <a:ext cx="5185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307" name="Oval 6"/>
          <p:cNvSpPr>
            <a:spLocks noChangeArrowheads="1"/>
          </p:cNvSpPr>
          <p:nvPr/>
        </p:nvSpPr>
        <p:spPr bwMode="auto">
          <a:xfrm>
            <a:off x="2113281" y="2152651"/>
            <a:ext cx="771949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8088842" y="6094415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8522971" y="6094415"/>
            <a:ext cx="49043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9013402" y="6099177"/>
            <a:ext cx="780838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7057602" y="3429000"/>
            <a:ext cx="782320" cy="26901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98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pic>
        <p:nvPicPr>
          <p:cNvPr id="93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80" t="19363" r="23201" b="16895"/>
          <a:stretch>
            <a:fillRect/>
          </a:stretch>
        </p:blipFill>
        <p:spPr bwMode="auto">
          <a:xfrm>
            <a:off x="2040681" y="1885951"/>
            <a:ext cx="2775161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" name="Rectangle 51"/>
          <p:cNvSpPr>
            <a:spLocks noChangeArrowheads="1"/>
          </p:cNvSpPr>
          <p:nvPr/>
        </p:nvSpPr>
        <p:spPr bwMode="auto">
          <a:xfrm>
            <a:off x="9083042" y="1447800"/>
            <a:ext cx="11364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03.05.2016</a:t>
            </a:r>
          </a:p>
        </p:txBody>
      </p:sp>
      <p:sp>
        <p:nvSpPr>
          <p:cNvPr id="105" name="Rectangle 78"/>
          <p:cNvSpPr>
            <a:spLocks noChangeArrowheads="1"/>
          </p:cNvSpPr>
          <p:nvPr/>
        </p:nvSpPr>
        <p:spPr bwMode="auto">
          <a:xfrm>
            <a:off x="8514080" y="6096000"/>
            <a:ext cx="499322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9" name="Rectangle 78"/>
          <p:cNvSpPr>
            <a:spLocks noChangeArrowheads="1"/>
          </p:cNvSpPr>
          <p:nvPr/>
        </p:nvSpPr>
        <p:spPr bwMode="auto">
          <a:xfrm>
            <a:off x="9011920" y="6096000"/>
            <a:ext cx="7823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---------</a:t>
            </a:r>
          </a:p>
        </p:txBody>
      </p:sp>
      <p:sp>
        <p:nvSpPr>
          <p:cNvPr id="111" name="Rectangle 78"/>
          <p:cNvSpPr>
            <a:spLocks noChangeArrowheads="1"/>
          </p:cNvSpPr>
          <p:nvPr/>
        </p:nvSpPr>
        <p:spPr bwMode="auto">
          <a:xfrm>
            <a:off x="9794240" y="6096000"/>
            <a:ext cx="4267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</a:t>
            </a:r>
          </a:p>
        </p:txBody>
      </p:sp>
      <p:sp>
        <p:nvSpPr>
          <p:cNvPr id="9317" name="Right Arrow 1"/>
          <p:cNvSpPr>
            <a:spLocks noChangeArrowheads="1"/>
          </p:cNvSpPr>
          <p:nvPr/>
        </p:nvSpPr>
        <p:spPr bwMode="auto">
          <a:xfrm>
            <a:off x="6125634" y="2895601"/>
            <a:ext cx="151130" cy="733663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9318" name="Right Arrow 2"/>
          <p:cNvSpPr>
            <a:spLocks noChangeArrowheads="1"/>
          </p:cNvSpPr>
          <p:nvPr/>
        </p:nvSpPr>
        <p:spPr bwMode="auto">
          <a:xfrm rot="-3370206">
            <a:off x="5342839" y="2664502"/>
            <a:ext cx="569913" cy="733663"/>
          </a:xfrm>
          <a:prstGeom prst="rightArrow">
            <a:avLst>
              <a:gd name="adj1" fmla="val 50000"/>
              <a:gd name="adj2" fmla="val 49930"/>
            </a:avLst>
          </a:prstGeom>
          <a:solidFill>
            <a:srgbClr val="009900"/>
          </a:solidFill>
          <a:ln w="3175" cmpd="dbl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114" name="Rectangle 51"/>
          <p:cNvSpPr>
            <a:spLocks noChangeArrowheads="1"/>
          </p:cNvSpPr>
          <p:nvPr/>
        </p:nvSpPr>
        <p:spPr bwMode="auto">
          <a:xfrm>
            <a:off x="9075634" y="1733550"/>
            <a:ext cx="1134957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04.05.2016</a:t>
            </a:r>
          </a:p>
        </p:txBody>
      </p:sp>
    </p:spTree>
    <p:extLst>
      <p:ext uri="{BB962C8B-B14F-4D97-AF65-F5344CB8AC3E}">
        <p14:creationId xmlns:p14="http://schemas.microsoft.com/office/powerpoint/2010/main" val="12944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Widescreen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Shrikant Kulkarni</dc:creator>
  <cp:lastModifiedBy>Shrikant Kulkarni</cp:lastModifiedBy>
  <cp:revision>1</cp:revision>
  <dcterms:created xsi:type="dcterms:W3CDTF">2016-10-25T06:57:36Z</dcterms:created>
  <dcterms:modified xsi:type="dcterms:W3CDTF">2016-10-25T06:58:29Z</dcterms:modified>
</cp:coreProperties>
</file>